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4" r:id="rId13"/>
    <p:sldId id="269" r:id="rId14"/>
    <p:sldId id="275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58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51CA7-013C-439F-9F57-48DDDA83A74C}" type="doc">
      <dgm:prSet loTypeId="urn:microsoft.com/office/officeart/2005/8/layout/chevron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86D35F2-9779-4D96-9410-AB3483248516}">
      <dgm:prSet phldrT="[Text]"/>
      <dgm:spPr>
        <a:solidFill>
          <a:schemeClr val="accent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dirty="0" smtClean="0"/>
            <a:t>১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4077D75E-ED39-4ADF-8A9B-39712C63D111}" type="parTrans" cxnId="{3123697B-F592-4E1B-AD76-46742699BEAF}">
      <dgm:prSet/>
      <dgm:spPr/>
      <dgm:t>
        <a:bodyPr/>
        <a:lstStyle/>
        <a:p>
          <a:endParaRPr lang="en-US"/>
        </a:p>
      </dgm:t>
    </dgm:pt>
    <dgm:pt modelId="{B88673DE-4260-4352-A0A1-264C29C340AF}" type="sibTrans" cxnId="{3123697B-F592-4E1B-AD76-46742699BEAF}">
      <dgm:prSet/>
      <dgm:spPr/>
      <dgm:t>
        <a:bodyPr/>
        <a:lstStyle/>
        <a:p>
          <a:endParaRPr lang="en-US"/>
        </a:p>
      </dgm:t>
    </dgm:pt>
    <dgm:pt modelId="{01F5281E-598F-49B2-B3DE-CE07E3019ECC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 কী তা বলতে পারবে 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CB2AD4-38CC-47AA-AE19-4CC57BB5641D}" type="parTrans" cxnId="{F2AF8FDD-1551-44BF-AE5F-BDDD9D0CD543}">
      <dgm:prSet/>
      <dgm:spPr/>
      <dgm:t>
        <a:bodyPr/>
        <a:lstStyle/>
        <a:p>
          <a:endParaRPr lang="en-US"/>
        </a:p>
      </dgm:t>
    </dgm:pt>
    <dgm:pt modelId="{D370E5E0-1898-40E6-9C9B-0A6C23F477A5}" type="sibTrans" cxnId="{F2AF8FDD-1551-44BF-AE5F-BDDD9D0CD543}">
      <dgm:prSet/>
      <dgm:spPr/>
      <dgm:t>
        <a:bodyPr/>
        <a:lstStyle/>
        <a:p>
          <a:endParaRPr lang="en-US"/>
        </a:p>
      </dgm:t>
    </dgm:pt>
    <dgm:pt modelId="{A3A8E739-DB3F-4CAA-BE4C-D0249854394A}">
      <dgm:prSet phldrT="[Text]"/>
      <dgm:spPr>
        <a:solidFill>
          <a:schemeClr val="accent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232071-D575-4EA6-ABC7-2F53D798A4D4}" type="parTrans" cxnId="{44BD0A39-B966-43B8-B9CB-55A083F09B42}">
      <dgm:prSet/>
      <dgm:spPr/>
      <dgm:t>
        <a:bodyPr/>
        <a:lstStyle/>
        <a:p>
          <a:endParaRPr lang="en-US"/>
        </a:p>
      </dgm:t>
    </dgm:pt>
    <dgm:pt modelId="{5B7CB1E1-04F8-44D8-88CC-F599D764CCA7}" type="sibTrans" cxnId="{44BD0A39-B966-43B8-B9CB-55A083F09B42}">
      <dgm:prSet/>
      <dgm:spPr/>
      <dgm:t>
        <a:bodyPr/>
        <a:lstStyle/>
        <a:p>
          <a:endParaRPr lang="en-US"/>
        </a:p>
      </dgm:t>
    </dgm:pt>
    <dgm:pt modelId="{8F092C9A-35B6-4BEF-AA77-D6F46C255726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পরিবেশের উপাদান গুলো ব্যাখ্যা  করতে পারবে ।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48DDB2-2E21-4BD1-986A-65272D0FEF01}" type="parTrans" cxnId="{6DBAE178-14C3-460E-88FA-87F35F1413D4}">
      <dgm:prSet/>
      <dgm:spPr/>
      <dgm:t>
        <a:bodyPr/>
        <a:lstStyle/>
        <a:p>
          <a:endParaRPr lang="en-US"/>
        </a:p>
      </dgm:t>
    </dgm:pt>
    <dgm:pt modelId="{000B7E3A-0F9C-457F-9703-2C527D096329}" type="sibTrans" cxnId="{6DBAE178-14C3-460E-88FA-87F35F1413D4}">
      <dgm:prSet/>
      <dgm:spPr/>
      <dgm:t>
        <a:bodyPr/>
        <a:lstStyle/>
        <a:p>
          <a:endParaRPr lang="en-US"/>
        </a:p>
      </dgm:t>
    </dgm:pt>
    <dgm:pt modelId="{60555F74-68ED-4F39-A335-9E7B53873A81}">
      <dgm:prSet phldrT="[Text]"/>
      <dgm:spPr>
        <a:solidFill>
          <a:schemeClr val="accent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59CFF1-7EC9-4581-90CF-745ABC6146F7}" type="parTrans" cxnId="{B5C760A4-80C0-444F-BA33-DC940FA597D0}">
      <dgm:prSet/>
      <dgm:spPr/>
      <dgm:t>
        <a:bodyPr/>
        <a:lstStyle/>
        <a:p>
          <a:endParaRPr lang="en-US"/>
        </a:p>
      </dgm:t>
    </dgm:pt>
    <dgm:pt modelId="{6BF58CF9-B951-4DB3-97EE-ADA66F05907A}" type="sibTrans" cxnId="{B5C760A4-80C0-444F-BA33-DC940FA597D0}">
      <dgm:prSet/>
      <dgm:spPr/>
      <dgm:t>
        <a:bodyPr/>
        <a:lstStyle/>
        <a:p>
          <a:endParaRPr lang="en-US"/>
        </a:p>
      </dgm:t>
    </dgm:pt>
    <dgm:pt modelId="{5301B3DA-35DC-4C60-8E43-7690B9E8B81F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 এবং মানুষের তৈরী পরিবেশের পার্থক্য নির্ণয় করতে পারবে 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2A0EAA-B2D2-430C-9A74-E7AE64DEF3F3}" type="parTrans" cxnId="{6FE28549-C999-49D3-826E-F4DB3AB1CE15}">
      <dgm:prSet/>
      <dgm:spPr/>
      <dgm:t>
        <a:bodyPr/>
        <a:lstStyle/>
        <a:p>
          <a:endParaRPr lang="en-US"/>
        </a:p>
      </dgm:t>
    </dgm:pt>
    <dgm:pt modelId="{1F4E26FF-0EAC-440D-8FEC-F906A4AB729E}" type="sibTrans" cxnId="{6FE28549-C999-49D3-826E-F4DB3AB1CE15}">
      <dgm:prSet/>
      <dgm:spPr/>
      <dgm:t>
        <a:bodyPr/>
        <a:lstStyle/>
        <a:p>
          <a:endParaRPr lang="en-US"/>
        </a:p>
      </dgm:t>
    </dgm:pt>
    <dgm:pt modelId="{4D8E1957-E040-43DD-844F-21142CEC3247}" type="pres">
      <dgm:prSet presAssocID="{34151CA7-013C-439F-9F57-48DDDA83A74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BFAD14-F6D2-42AB-8FF9-319E12252832}" type="pres">
      <dgm:prSet presAssocID="{C86D35F2-9779-4D96-9410-AB3483248516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9EBF29A-DB32-494A-B5C2-035CC7B8071B}" type="pres">
      <dgm:prSet presAssocID="{C86D35F2-9779-4D96-9410-AB348324851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CFD67-8C45-4E32-80E6-9B0F4ABFB2D3}" type="pres">
      <dgm:prSet presAssocID="{C86D35F2-9779-4D96-9410-AB3483248516}" presName="descendantText" presStyleLbl="alignAcc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62C2A-1B62-4B89-8802-D2C44645BB37}" type="pres">
      <dgm:prSet presAssocID="{B88673DE-4260-4352-A0A1-264C29C340AF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6C2DAD1-3FF9-4608-94CF-4F86C3B5D9DC}" type="pres">
      <dgm:prSet presAssocID="{A3A8E739-DB3F-4CAA-BE4C-D0249854394A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1A57A20-5899-4736-9858-D5E6DC079AD6}" type="pres">
      <dgm:prSet presAssocID="{A3A8E739-DB3F-4CAA-BE4C-D0249854394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28432-86E6-49C8-8040-B890BE6FB7CA}" type="pres">
      <dgm:prSet presAssocID="{A3A8E739-DB3F-4CAA-BE4C-D0249854394A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C1F81-D5B1-4280-BACE-9919DBDD5834}" type="pres">
      <dgm:prSet presAssocID="{5B7CB1E1-04F8-44D8-88CC-F599D764CCA7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96A3219-6EE2-4B77-86EE-54897C35D00F}" type="pres">
      <dgm:prSet presAssocID="{60555F74-68ED-4F39-A335-9E7B53873A81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28C643B-891B-4E6C-AB17-D8FFD2A4E4BC}" type="pres">
      <dgm:prSet presAssocID="{60555F74-68ED-4F39-A335-9E7B53873A8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7981A-B344-4303-866A-70D8B17BB1BD}" type="pres">
      <dgm:prSet presAssocID="{60555F74-68ED-4F39-A335-9E7B53873A81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2CAC8C-5CE4-4C74-A2C7-908BF71BCB4D}" type="presOf" srcId="{5301B3DA-35DC-4C60-8E43-7690B9E8B81F}" destId="{1527981A-B344-4303-866A-70D8B17BB1BD}" srcOrd="0" destOrd="0" presId="urn:microsoft.com/office/officeart/2005/8/layout/chevron2"/>
    <dgm:cxn modelId="{18032EE9-2D08-40CA-B683-84EE68DE7597}" type="presOf" srcId="{8F092C9A-35B6-4BEF-AA77-D6F46C255726}" destId="{83B28432-86E6-49C8-8040-B890BE6FB7CA}" srcOrd="0" destOrd="0" presId="urn:microsoft.com/office/officeart/2005/8/layout/chevron2"/>
    <dgm:cxn modelId="{3123697B-F592-4E1B-AD76-46742699BEAF}" srcId="{34151CA7-013C-439F-9F57-48DDDA83A74C}" destId="{C86D35F2-9779-4D96-9410-AB3483248516}" srcOrd="0" destOrd="0" parTransId="{4077D75E-ED39-4ADF-8A9B-39712C63D111}" sibTransId="{B88673DE-4260-4352-A0A1-264C29C340AF}"/>
    <dgm:cxn modelId="{A4261024-6657-46DF-8795-843070E044B8}" type="presOf" srcId="{A3A8E739-DB3F-4CAA-BE4C-D0249854394A}" destId="{A1A57A20-5899-4736-9858-D5E6DC079AD6}" srcOrd="0" destOrd="0" presId="urn:microsoft.com/office/officeart/2005/8/layout/chevron2"/>
    <dgm:cxn modelId="{B5C760A4-80C0-444F-BA33-DC940FA597D0}" srcId="{34151CA7-013C-439F-9F57-48DDDA83A74C}" destId="{60555F74-68ED-4F39-A335-9E7B53873A81}" srcOrd="2" destOrd="0" parTransId="{8E59CFF1-7EC9-4581-90CF-745ABC6146F7}" sibTransId="{6BF58CF9-B951-4DB3-97EE-ADA66F05907A}"/>
    <dgm:cxn modelId="{4505E9BE-403D-4828-9722-744BF3660895}" type="presOf" srcId="{01F5281E-598F-49B2-B3DE-CE07E3019ECC}" destId="{D98CFD67-8C45-4E32-80E6-9B0F4ABFB2D3}" srcOrd="0" destOrd="0" presId="urn:microsoft.com/office/officeart/2005/8/layout/chevron2"/>
    <dgm:cxn modelId="{6DBAE178-14C3-460E-88FA-87F35F1413D4}" srcId="{A3A8E739-DB3F-4CAA-BE4C-D0249854394A}" destId="{8F092C9A-35B6-4BEF-AA77-D6F46C255726}" srcOrd="0" destOrd="0" parTransId="{B548DDB2-2E21-4BD1-986A-65272D0FEF01}" sibTransId="{000B7E3A-0F9C-457F-9703-2C527D096329}"/>
    <dgm:cxn modelId="{7F7E2201-3683-4C6F-968D-FDB0C1A8D631}" type="presOf" srcId="{C86D35F2-9779-4D96-9410-AB3483248516}" destId="{89EBF29A-DB32-494A-B5C2-035CC7B8071B}" srcOrd="0" destOrd="0" presId="urn:microsoft.com/office/officeart/2005/8/layout/chevron2"/>
    <dgm:cxn modelId="{EE4FC113-FE6B-4DBE-B966-906849523D94}" type="presOf" srcId="{34151CA7-013C-439F-9F57-48DDDA83A74C}" destId="{4D8E1957-E040-43DD-844F-21142CEC3247}" srcOrd="0" destOrd="0" presId="urn:microsoft.com/office/officeart/2005/8/layout/chevron2"/>
    <dgm:cxn modelId="{CAC9494F-6A91-478C-BFA4-5351659A56AF}" type="presOf" srcId="{60555F74-68ED-4F39-A335-9E7B53873A81}" destId="{A28C643B-891B-4E6C-AB17-D8FFD2A4E4BC}" srcOrd="0" destOrd="0" presId="urn:microsoft.com/office/officeart/2005/8/layout/chevron2"/>
    <dgm:cxn modelId="{F2AF8FDD-1551-44BF-AE5F-BDDD9D0CD543}" srcId="{C86D35F2-9779-4D96-9410-AB3483248516}" destId="{01F5281E-598F-49B2-B3DE-CE07E3019ECC}" srcOrd="0" destOrd="0" parTransId="{7BCB2AD4-38CC-47AA-AE19-4CC57BB5641D}" sibTransId="{D370E5E0-1898-40E6-9C9B-0A6C23F477A5}"/>
    <dgm:cxn modelId="{44BD0A39-B966-43B8-B9CB-55A083F09B42}" srcId="{34151CA7-013C-439F-9F57-48DDDA83A74C}" destId="{A3A8E739-DB3F-4CAA-BE4C-D0249854394A}" srcOrd="1" destOrd="0" parTransId="{F3232071-D575-4EA6-ABC7-2F53D798A4D4}" sibTransId="{5B7CB1E1-04F8-44D8-88CC-F599D764CCA7}"/>
    <dgm:cxn modelId="{6FE28549-C999-49D3-826E-F4DB3AB1CE15}" srcId="{60555F74-68ED-4F39-A335-9E7B53873A81}" destId="{5301B3DA-35DC-4C60-8E43-7690B9E8B81F}" srcOrd="0" destOrd="0" parTransId="{632A0EAA-B2D2-430C-9A74-E7AE64DEF3F3}" sibTransId="{1F4E26FF-0EAC-440D-8FEC-F906A4AB729E}"/>
    <dgm:cxn modelId="{1F9A9BAD-9F16-4DB8-A84D-066B0A739DCD}" type="presParOf" srcId="{4D8E1957-E040-43DD-844F-21142CEC3247}" destId="{70BFAD14-F6D2-42AB-8FF9-319E12252832}" srcOrd="0" destOrd="0" presId="urn:microsoft.com/office/officeart/2005/8/layout/chevron2"/>
    <dgm:cxn modelId="{1E8D4E16-973E-4414-80EA-6330241AFD14}" type="presParOf" srcId="{70BFAD14-F6D2-42AB-8FF9-319E12252832}" destId="{89EBF29A-DB32-494A-B5C2-035CC7B8071B}" srcOrd="0" destOrd="0" presId="urn:microsoft.com/office/officeart/2005/8/layout/chevron2"/>
    <dgm:cxn modelId="{E81D9783-6A65-4AF5-BE97-286D4E6A0014}" type="presParOf" srcId="{70BFAD14-F6D2-42AB-8FF9-319E12252832}" destId="{D98CFD67-8C45-4E32-80E6-9B0F4ABFB2D3}" srcOrd="1" destOrd="0" presId="urn:microsoft.com/office/officeart/2005/8/layout/chevron2"/>
    <dgm:cxn modelId="{BEEE92E2-69AC-4FC3-ABE3-537A95A59640}" type="presParOf" srcId="{4D8E1957-E040-43DD-844F-21142CEC3247}" destId="{6BA62C2A-1B62-4B89-8802-D2C44645BB37}" srcOrd="1" destOrd="0" presId="urn:microsoft.com/office/officeart/2005/8/layout/chevron2"/>
    <dgm:cxn modelId="{318FCE44-B65F-42C5-8947-183B1165D0D9}" type="presParOf" srcId="{4D8E1957-E040-43DD-844F-21142CEC3247}" destId="{46C2DAD1-3FF9-4608-94CF-4F86C3B5D9DC}" srcOrd="2" destOrd="0" presId="urn:microsoft.com/office/officeart/2005/8/layout/chevron2"/>
    <dgm:cxn modelId="{D4C1040D-35A7-45F1-A062-7DAD13A1E781}" type="presParOf" srcId="{46C2DAD1-3FF9-4608-94CF-4F86C3B5D9DC}" destId="{A1A57A20-5899-4736-9858-D5E6DC079AD6}" srcOrd="0" destOrd="0" presId="urn:microsoft.com/office/officeart/2005/8/layout/chevron2"/>
    <dgm:cxn modelId="{7553B595-6EFE-4339-B323-8BD9DEFD8EC4}" type="presParOf" srcId="{46C2DAD1-3FF9-4608-94CF-4F86C3B5D9DC}" destId="{83B28432-86E6-49C8-8040-B890BE6FB7CA}" srcOrd="1" destOrd="0" presId="urn:microsoft.com/office/officeart/2005/8/layout/chevron2"/>
    <dgm:cxn modelId="{178758C2-FF46-4190-946A-D73E321E0449}" type="presParOf" srcId="{4D8E1957-E040-43DD-844F-21142CEC3247}" destId="{E8BC1F81-D5B1-4280-BACE-9919DBDD5834}" srcOrd="3" destOrd="0" presId="urn:microsoft.com/office/officeart/2005/8/layout/chevron2"/>
    <dgm:cxn modelId="{6451F80D-ABEE-45D9-90F5-86DB6A77BC67}" type="presParOf" srcId="{4D8E1957-E040-43DD-844F-21142CEC3247}" destId="{496A3219-6EE2-4B77-86EE-54897C35D00F}" srcOrd="4" destOrd="0" presId="urn:microsoft.com/office/officeart/2005/8/layout/chevron2"/>
    <dgm:cxn modelId="{80C1F98A-50D2-4937-85B5-CD71A48B64EE}" type="presParOf" srcId="{496A3219-6EE2-4B77-86EE-54897C35D00F}" destId="{A28C643B-891B-4E6C-AB17-D8FFD2A4E4BC}" srcOrd="0" destOrd="0" presId="urn:microsoft.com/office/officeart/2005/8/layout/chevron2"/>
    <dgm:cxn modelId="{4AEC1751-2328-438E-BD09-8646F42305B9}" type="presParOf" srcId="{496A3219-6EE2-4B77-86EE-54897C35D00F}" destId="{1527981A-B344-4303-866A-70D8B17BB1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45F76-AE8D-49B8-B81E-7F4B35955365}" type="doc">
      <dgm:prSet loTypeId="urn:microsoft.com/office/officeart/2005/8/layout/cycle7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4CE9D1A-C91F-4C3B-9566-4C7DC6F11109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পরিবেশের উপাদান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F1760C-44DA-4648-8677-9DE2785D94FE}" type="parTrans" cxnId="{93E0292A-B3D8-48FB-8258-DD1D0D92BFF6}">
      <dgm:prSet/>
      <dgm:spPr/>
      <dgm:t>
        <a:bodyPr/>
        <a:lstStyle/>
        <a:p>
          <a:endParaRPr lang="en-US"/>
        </a:p>
      </dgm:t>
    </dgm:pt>
    <dgm:pt modelId="{DD6028E7-8BBA-4296-A68D-EA2C1559B80F}" type="sibTrans" cxnId="{93E0292A-B3D8-48FB-8258-DD1D0D92BFF6}">
      <dgm:prSet/>
      <dgm:spPr/>
      <dgm:t>
        <a:bodyPr/>
        <a:lstStyle/>
        <a:p>
          <a:endParaRPr lang="en-US"/>
        </a:p>
      </dgm:t>
    </dgm:pt>
    <dgm:pt modelId="{6F8D3F9E-DCE7-482F-B028-F6CA2AEE1C1D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/>
            <a:t> মানুষের তৈরী উপাদান </a:t>
          </a:r>
          <a:endParaRPr lang="en-US" dirty="0"/>
        </a:p>
      </dgm:t>
    </dgm:pt>
    <dgm:pt modelId="{41DCC08F-FEA1-4A0D-A8B5-F4768B1498E1}" type="parTrans" cxnId="{13AEC2F4-03D2-45BC-8B56-F84F70C474B8}">
      <dgm:prSet/>
      <dgm:spPr/>
      <dgm:t>
        <a:bodyPr/>
        <a:lstStyle/>
        <a:p>
          <a:endParaRPr lang="en-US"/>
        </a:p>
      </dgm:t>
    </dgm:pt>
    <dgm:pt modelId="{9F698573-853B-4D39-B84B-3869FF71A6B4}" type="sibTrans" cxnId="{13AEC2F4-03D2-45BC-8B56-F84F70C474B8}">
      <dgm:prSet/>
      <dgm:spPr/>
      <dgm:t>
        <a:bodyPr/>
        <a:lstStyle/>
        <a:p>
          <a:endParaRPr lang="en-US"/>
        </a:p>
      </dgm:t>
    </dgm:pt>
    <dgm:pt modelId="{DDC8856F-289E-46B4-B9B2-F5DD33021474}">
      <dgm:prSet phldrT="[Text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 উপাদান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38EB4D-03A5-4BD1-80D1-668BD7C83B53}" type="parTrans" cxnId="{5807F2C6-CCEB-493A-AA8E-9F5B1E297D5A}">
      <dgm:prSet/>
      <dgm:spPr/>
      <dgm:t>
        <a:bodyPr/>
        <a:lstStyle/>
        <a:p>
          <a:endParaRPr lang="en-US"/>
        </a:p>
      </dgm:t>
    </dgm:pt>
    <dgm:pt modelId="{5219CBB8-6F8E-4EAC-B038-EF41769FC4DE}" type="sibTrans" cxnId="{5807F2C6-CCEB-493A-AA8E-9F5B1E297D5A}">
      <dgm:prSet/>
      <dgm:spPr/>
      <dgm:t>
        <a:bodyPr/>
        <a:lstStyle/>
        <a:p>
          <a:endParaRPr lang="en-US"/>
        </a:p>
      </dgm:t>
    </dgm:pt>
    <dgm:pt modelId="{90438747-0CDA-4A65-AC42-4AF7DDFC7195}" type="pres">
      <dgm:prSet presAssocID="{62445F76-AE8D-49B8-B81E-7F4B359553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B54D56-D2E6-430A-BB6A-D189984AF355}" type="pres">
      <dgm:prSet presAssocID="{14CE9D1A-C91F-4C3B-9566-4C7DC6F1110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88213D-9E5C-4834-A358-2AEC8E2C7875}" type="pres">
      <dgm:prSet presAssocID="{DD6028E7-8BBA-4296-A68D-EA2C1559B80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8BCEB4A-2961-4C03-A941-42A1105A2839}" type="pres">
      <dgm:prSet presAssocID="{DD6028E7-8BBA-4296-A68D-EA2C1559B80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48DE198-9727-414A-A2FA-91C08F5E14D9}" type="pres">
      <dgm:prSet presAssocID="{6F8D3F9E-DCE7-482F-B028-F6CA2AEE1C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87F25-D286-44D2-9160-2C455342EC90}" type="pres">
      <dgm:prSet presAssocID="{9F698573-853B-4D39-B84B-3869FF71A6B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222B235-1AD0-4398-B006-E20D151085E0}" type="pres">
      <dgm:prSet presAssocID="{9F698573-853B-4D39-B84B-3869FF71A6B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CF0B849-2F92-4204-88FD-CDAE3DC1637A}" type="pres">
      <dgm:prSet presAssocID="{DDC8856F-289E-46B4-B9B2-F5DD330214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38EBA-C4C7-4AE4-9B6E-B1C650C6775D}" type="pres">
      <dgm:prSet presAssocID="{5219CBB8-6F8E-4EAC-B038-EF41769FC4D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D8570968-904C-414A-B374-8A2D13A3D0E2}" type="pres">
      <dgm:prSet presAssocID="{5219CBB8-6F8E-4EAC-B038-EF41769FC4DE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BA1E6F6-8321-42D0-924C-D134487FAE91}" type="presOf" srcId="{DD6028E7-8BBA-4296-A68D-EA2C1559B80F}" destId="{28BCEB4A-2961-4C03-A941-42A1105A2839}" srcOrd="1" destOrd="0" presId="urn:microsoft.com/office/officeart/2005/8/layout/cycle7"/>
    <dgm:cxn modelId="{B26A583E-4B46-4FF3-AB2C-2531715CDED5}" type="presOf" srcId="{5219CBB8-6F8E-4EAC-B038-EF41769FC4DE}" destId="{D7738EBA-C4C7-4AE4-9B6E-B1C650C6775D}" srcOrd="0" destOrd="0" presId="urn:microsoft.com/office/officeart/2005/8/layout/cycle7"/>
    <dgm:cxn modelId="{F253645B-5175-4CCB-99AC-07449FABD391}" type="presOf" srcId="{62445F76-AE8D-49B8-B81E-7F4B35955365}" destId="{90438747-0CDA-4A65-AC42-4AF7DDFC7195}" srcOrd="0" destOrd="0" presId="urn:microsoft.com/office/officeart/2005/8/layout/cycle7"/>
    <dgm:cxn modelId="{13AEC2F4-03D2-45BC-8B56-F84F70C474B8}" srcId="{62445F76-AE8D-49B8-B81E-7F4B35955365}" destId="{6F8D3F9E-DCE7-482F-B028-F6CA2AEE1C1D}" srcOrd="1" destOrd="0" parTransId="{41DCC08F-FEA1-4A0D-A8B5-F4768B1498E1}" sibTransId="{9F698573-853B-4D39-B84B-3869FF71A6B4}"/>
    <dgm:cxn modelId="{79337C7A-A80C-42D8-BD94-6E519220285B}" type="presOf" srcId="{6F8D3F9E-DCE7-482F-B028-F6CA2AEE1C1D}" destId="{E48DE198-9727-414A-A2FA-91C08F5E14D9}" srcOrd="0" destOrd="0" presId="urn:microsoft.com/office/officeart/2005/8/layout/cycle7"/>
    <dgm:cxn modelId="{6C3AC48E-88A4-46F6-BEDD-FEBB6319925C}" type="presOf" srcId="{9F698573-853B-4D39-B84B-3869FF71A6B4}" destId="{6222B235-1AD0-4398-B006-E20D151085E0}" srcOrd="1" destOrd="0" presId="urn:microsoft.com/office/officeart/2005/8/layout/cycle7"/>
    <dgm:cxn modelId="{93E0292A-B3D8-48FB-8258-DD1D0D92BFF6}" srcId="{62445F76-AE8D-49B8-B81E-7F4B35955365}" destId="{14CE9D1A-C91F-4C3B-9566-4C7DC6F11109}" srcOrd="0" destOrd="0" parTransId="{80F1760C-44DA-4648-8677-9DE2785D94FE}" sibTransId="{DD6028E7-8BBA-4296-A68D-EA2C1559B80F}"/>
    <dgm:cxn modelId="{2DFD1BC8-5224-4776-811C-600871117FFF}" type="presOf" srcId="{5219CBB8-6F8E-4EAC-B038-EF41769FC4DE}" destId="{D8570968-904C-414A-B374-8A2D13A3D0E2}" srcOrd="1" destOrd="0" presId="urn:microsoft.com/office/officeart/2005/8/layout/cycle7"/>
    <dgm:cxn modelId="{5807F2C6-CCEB-493A-AA8E-9F5B1E297D5A}" srcId="{62445F76-AE8D-49B8-B81E-7F4B35955365}" destId="{DDC8856F-289E-46B4-B9B2-F5DD33021474}" srcOrd="2" destOrd="0" parTransId="{5438EB4D-03A5-4BD1-80D1-668BD7C83B53}" sibTransId="{5219CBB8-6F8E-4EAC-B038-EF41769FC4DE}"/>
    <dgm:cxn modelId="{6F0108F0-D640-4EB1-BA09-FA47901F328A}" type="presOf" srcId="{9F698573-853B-4D39-B84B-3869FF71A6B4}" destId="{1B987F25-D286-44D2-9160-2C455342EC90}" srcOrd="0" destOrd="0" presId="urn:microsoft.com/office/officeart/2005/8/layout/cycle7"/>
    <dgm:cxn modelId="{208CE25C-F014-4F65-8C75-2E6B6D6BF189}" type="presOf" srcId="{DD6028E7-8BBA-4296-A68D-EA2C1559B80F}" destId="{C688213D-9E5C-4834-A358-2AEC8E2C7875}" srcOrd="0" destOrd="0" presId="urn:microsoft.com/office/officeart/2005/8/layout/cycle7"/>
    <dgm:cxn modelId="{91AAA5F6-ACDE-459B-ADD7-07449C0BD5E7}" type="presOf" srcId="{14CE9D1A-C91F-4C3B-9566-4C7DC6F11109}" destId="{C7B54D56-D2E6-430A-BB6A-D189984AF355}" srcOrd="0" destOrd="0" presId="urn:microsoft.com/office/officeart/2005/8/layout/cycle7"/>
    <dgm:cxn modelId="{AFFD226C-5002-4E04-8347-55A288AA6E3E}" type="presOf" srcId="{DDC8856F-289E-46B4-B9B2-F5DD33021474}" destId="{7CF0B849-2F92-4204-88FD-CDAE3DC1637A}" srcOrd="0" destOrd="0" presId="urn:microsoft.com/office/officeart/2005/8/layout/cycle7"/>
    <dgm:cxn modelId="{8C6ACE0F-0D17-4D23-BF94-E8F93FB8F75F}" type="presParOf" srcId="{90438747-0CDA-4A65-AC42-4AF7DDFC7195}" destId="{C7B54D56-D2E6-430A-BB6A-D189984AF355}" srcOrd="0" destOrd="0" presId="urn:microsoft.com/office/officeart/2005/8/layout/cycle7"/>
    <dgm:cxn modelId="{077C239A-1C2E-47EC-88A7-5B07FBA68A4D}" type="presParOf" srcId="{90438747-0CDA-4A65-AC42-4AF7DDFC7195}" destId="{C688213D-9E5C-4834-A358-2AEC8E2C7875}" srcOrd="1" destOrd="0" presId="urn:microsoft.com/office/officeart/2005/8/layout/cycle7"/>
    <dgm:cxn modelId="{0C158D3C-CF78-4D5C-95DE-E32EDE1098B3}" type="presParOf" srcId="{C688213D-9E5C-4834-A358-2AEC8E2C7875}" destId="{28BCEB4A-2961-4C03-A941-42A1105A2839}" srcOrd="0" destOrd="0" presId="urn:microsoft.com/office/officeart/2005/8/layout/cycle7"/>
    <dgm:cxn modelId="{C73A89B6-79C4-40C1-9EC2-25A879CE3D9B}" type="presParOf" srcId="{90438747-0CDA-4A65-AC42-4AF7DDFC7195}" destId="{E48DE198-9727-414A-A2FA-91C08F5E14D9}" srcOrd="2" destOrd="0" presId="urn:microsoft.com/office/officeart/2005/8/layout/cycle7"/>
    <dgm:cxn modelId="{12B2E385-B0F0-47D6-85E1-1BC4BBC9F17A}" type="presParOf" srcId="{90438747-0CDA-4A65-AC42-4AF7DDFC7195}" destId="{1B987F25-D286-44D2-9160-2C455342EC90}" srcOrd="3" destOrd="0" presId="urn:microsoft.com/office/officeart/2005/8/layout/cycle7"/>
    <dgm:cxn modelId="{689DBCC5-F2E0-4E48-A384-502E479907CF}" type="presParOf" srcId="{1B987F25-D286-44D2-9160-2C455342EC90}" destId="{6222B235-1AD0-4398-B006-E20D151085E0}" srcOrd="0" destOrd="0" presId="urn:microsoft.com/office/officeart/2005/8/layout/cycle7"/>
    <dgm:cxn modelId="{A7F72446-EDDF-429F-9D09-A97C5A4173EF}" type="presParOf" srcId="{90438747-0CDA-4A65-AC42-4AF7DDFC7195}" destId="{7CF0B849-2F92-4204-88FD-CDAE3DC1637A}" srcOrd="4" destOrd="0" presId="urn:microsoft.com/office/officeart/2005/8/layout/cycle7"/>
    <dgm:cxn modelId="{830A8777-A5BD-48E0-B7E1-F6F552F5B575}" type="presParOf" srcId="{90438747-0CDA-4A65-AC42-4AF7DDFC7195}" destId="{D7738EBA-C4C7-4AE4-9B6E-B1C650C6775D}" srcOrd="5" destOrd="0" presId="urn:microsoft.com/office/officeart/2005/8/layout/cycle7"/>
    <dgm:cxn modelId="{B940CA20-DC53-4B12-8F81-49394543F946}" type="presParOf" srcId="{D7738EBA-C4C7-4AE4-9B6E-B1C650C6775D}" destId="{D8570968-904C-414A-B374-8A2D13A3D0E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0B1126-79EB-459E-A0B6-70F830F232AF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368B6-E194-4900-B29D-62362EE39B1A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 পরিবেশ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9070E8-D9E3-4E44-984C-ED700771BBEA}" type="parTrans" cxnId="{A2813DFE-99E8-4364-B5FE-FDBAEB9FB450}">
      <dgm:prSet/>
      <dgm:spPr/>
      <dgm:t>
        <a:bodyPr/>
        <a:lstStyle/>
        <a:p>
          <a:endParaRPr lang="en-US"/>
        </a:p>
      </dgm:t>
    </dgm:pt>
    <dgm:pt modelId="{5DA81C2F-437B-48D4-A711-47CB12074E25}" type="sibTrans" cxnId="{A2813DFE-99E8-4364-B5FE-FDBAEB9FB450}">
      <dgm:prSet/>
      <dgm:spPr/>
      <dgm:t>
        <a:bodyPr/>
        <a:lstStyle/>
        <a:p>
          <a:endParaRPr lang="en-US"/>
        </a:p>
      </dgm:t>
    </dgm:pt>
    <dgm:pt modelId="{089DB08D-6AC6-4F37-830F-15360C967479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মানুষের তৈরী পরিবেশ  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8AA192-EFC9-4965-A4EB-C4E7A63D6E1B}" type="parTrans" cxnId="{8AE8BF8D-D0A4-43CA-A04F-A9C3628CB99C}">
      <dgm:prSet/>
      <dgm:spPr/>
      <dgm:t>
        <a:bodyPr/>
        <a:lstStyle/>
        <a:p>
          <a:endParaRPr lang="en-US"/>
        </a:p>
      </dgm:t>
    </dgm:pt>
    <dgm:pt modelId="{8ECAEAE0-7604-4FB6-87CD-0D1B7C89A863}" type="sibTrans" cxnId="{8AE8BF8D-D0A4-43CA-A04F-A9C3628CB99C}">
      <dgm:prSet/>
      <dgm:spPr/>
      <dgm:t>
        <a:bodyPr/>
        <a:lstStyle/>
        <a:p>
          <a:endParaRPr lang="en-US"/>
        </a:p>
      </dgm:t>
    </dgm:pt>
    <dgm:pt modelId="{FDEB48F0-19D9-4B4A-A455-7B52163B0DA8}" type="pres">
      <dgm:prSet presAssocID="{280B1126-79EB-459E-A0B6-70F830F232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C1E304-3F62-4EFD-8E9D-F5268039D2D5}" type="pres">
      <dgm:prSet presAssocID="{F3E368B6-E194-4900-B29D-62362EE39B1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AACF4-CE6E-47C4-8376-4F57F97A90B5}" type="pres">
      <dgm:prSet presAssocID="{089DB08D-6AC6-4F37-830F-15360C96747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813DFE-99E8-4364-B5FE-FDBAEB9FB450}" srcId="{280B1126-79EB-459E-A0B6-70F830F232AF}" destId="{F3E368B6-E194-4900-B29D-62362EE39B1A}" srcOrd="0" destOrd="0" parTransId="{EA9070E8-D9E3-4E44-984C-ED700771BBEA}" sibTransId="{5DA81C2F-437B-48D4-A711-47CB12074E25}"/>
    <dgm:cxn modelId="{8AE8BF8D-D0A4-43CA-A04F-A9C3628CB99C}" srcId="{280B1126-79EB-459E-A0B6-70F830F232AF}" destId="{089DB08D-6AC6-4F37-830F-15360C967479}" srcOrd="1" destOrd="0" parTransId="{0D8AA192-EFC9-4965-A4EB-C4E7A63D6E1B}" sibTransId="{8ECAEAE0-7604-4FB6-87CD-0D1B7C89A863}"/>
    <dgm:cxn modelId="{0779B58E-67C8-4FB1-873B-279AA96857B6}" type="presOf" srcId="{F3E368B6-E194-4900-B29D-62362EE39B1A}" destId="{C9C1E304-3F62-4EFD-8E9D-F5268039D2D5}" srcOrd="0" destOrd="0" presId="urn:microsoft.com/office/officeart/2005/8/layout/arrow5"/>
    <dgm:cxn modelId="{DC8DEB80-A023-4502-AD09-9EDC8B3F8DF3}" type="presOf" srcId="{089DB08D-6AC6-4F37-830F-15360C967479}" destId="{D11AACF4-CE6E-47C4-8376-4F57F97A90B5}" srcOrd="0" destOrd="0" presId="urn:microsoft.com/office/officeart/2005/8/layout/arrow5"/>
    <dgm:cxn modelId="{F61B0540-1AA2-4461-9ACF-D25732BCD350}" type="presOf" srcId="{280B1126-79EB-459E-A0B6-70F830F232AF}" destId="{FDEB48F0-19D9-4B4A-A455-7B52163B0DA8}" srcOrd="0" destOrd="0" presId="urn:microsoft.com/office/officeart/2005/8/layout/arrow5"/>
    <dgm:cxn modelId="{061E97BD-AEC3-4654-9BF1-50FF9E77C5A4}" type="presParOf" srcId="{FDEB48F0-19D9-4B4A-A455-7B52163B0DA8}" destId="{C9C1E304-3F62-4EFD-8E9D-F5268039D2D5}" srcOrd="0" destOrd="0" presId="urn:microsoft.com/office/officeart/2005/8/layout/arrow5"/>
    <dgm:cxn modelId="{D35C24A5-3D57-4AC5-BAD9-2AC66F69C604}" type="presParOf" srcId="{FDEB48F0-19D9-4B4A-A455-7B52163B0DA8}" destId="{D11AACF4-CE6E-47C4-8376-4F57F97A90B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BF29A-DB32-494A-B5C2-035CC7B8071B}">
      <dsp:nvSpPr>
        <dsp:cNvPr id="0" name=""/>
        <dsp:cNvSpPr/>
      </dsp:nvSpPr>
      <dsp:spPr>
        <a:xfrm rot="5400000">
          <a:off x="-254909" y="256817"/>
          <a:ext cx="1699393" cy="1189575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১</a:t>
          </a: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/>
        </a:p>
      </dsp:txBody>
      <dsp:txXfrm rot="-5400000">
        <a:off x="1" y="596696"/>
        <a:ext cx="1189575" cy="509818"/>
      </dsp:txXfrm>
    </dsp:sp>
    <dsp:sp modelId="{D98CFD67-8C45-4E32-80E6-9B0F4ABFB2D3}">
      <dsp:nvSpPr>
        <dsp:cNvPr id="0" name=""/>
        <dsp:cNvSpPr/>
      </dsp:nvSpPr>
      <dsp:spPr>
        <a:xfrm rot="5400000">
          <a:off x="3515934" y="-2324450"/>
          <a:ext cx="1104605" cy="575732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 কী তা বলতে পারবে । 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89575" y="55831"/>
        <a:ext cx="5703402" cy="996761"/>
      </dsp:txXfrm>
    </dsp:sp>
    <dsp:sp modelId="{A1A57A20-5899-4736-9858-D5E6DC079AD6}">
      <dsp:nvSpPr>
        <dsp:cNvPr id="0" name=""/>
        <dsp:cNvSpPr/>
      </dsp:nvSpPr>
      <dsp:spPr>
        <a:xfrm rot="5400000">
          <a:off x="-254909" y="1763178"/>
          <a:ext cx="1699393" cy="1189575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103057"/>
        <a:ext cx="1189575" cy="509818"/>
      </dsp:txXfrm>
    </dsp:sp>
    <dsp:sp modelId="{83B28432-86E6-49C8-8040-B890BE6FB7CA}">
      <dsp:nvSpPr>
        <dsp:cNvPr id="0" name=""/>
        <dsp:cNvSpPr/>
      </dsp:nvSpPr>
      <dsp:spPr>
        <a:xfrm rot="5400000">
          <a:off x="3515934" y="-818089"/>
          <a:ext cx="1104605" cy="575732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পরিবেশের উপাদান গুলো ব্যাখ্যা  করতে পারবে । 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89575" y="1562192"/>
        <a:ext cx="5703402" cy="996761"/>
      </dsp:txXfrm>
    </dsp:sp>
    <dsp:sp modelId="{A28C643B-891B-4E6C-AB17-D8FFD2A4E4BC}">
      <dsp:nvSpPr>
        <dsp:cNvPr id="0" name=""/>
        <dsp:cNvSpPr/>
      </dsp:nvSpPr>
      <dsp:spPr>
        <a:xfrm rot="5400000">
          <a:off x="-254909" y="3269539"/>
          <a:ext cx="1699393" cy="1189575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3609418"/>
        <a:ext cx="1189575" cy="509818"/>
      </dsp:txXfrm>
    </dsp:sp>
    <dsp:sp modelId="{1527981A-B344-4303-866A-70D8B17BB1BD}">
      <dsp:nvSpPr>
        <dsp:cNvPr id="0" name=""/>
        <dsp:cNvSpPr/>
      </dsp:nvSpPr>
      <dsp:spPr>
        <a:xfrm rot="5400000">
          <a:off x="3515934" y="688271"/>
          <a:ext cx="1104605" cy="575732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3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 এবং মানুষের তৈরী পরিবেশের পার্থক্য নির্ণয় করতে পারবে ।</a:t>
          </a:r>
          <a:endParaRPr lang="en-US" sz="3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189575" y="3068552"/>
        <a:ext cx="5703402" cy="996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54D56-D2E6-430A-BB6A-D189984AF355}">
      <dsp:nvSpPr>
        <dsp:cNvPr id="0" name=""/>
        <dsp:cNvSpPr/>
      </dsp:nvSpPr>
      <dsp:spPr>
        <a:xfrm>
          <a:off x="2571601" y="1583"/>
          <a:ext cx="2375197" cy="1187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পরিবেশের উপাদান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6385" y="36367"/>
        <a:ext cx="2305629" cy="1118030"/>
      </dsp:txXfrm>
    </dsp:sp>
    <dsp:sp modelId="{C688213D-9E5C-4834-A358-2AEC8E2C7875}">
      <dsp:nvSpPr>
        <dsp:cNvPr id="0" name=""/>
        <dsp:cNvSpPr/>
      </dsp:nvSpPr>
      <dsp:spPr>
        <a:xfrm rot="3600000">
          <a:off x="4120699" y="2086637"/>
          <a:ext cx="1238934" cy="4156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245397" y="2169769"/>
        <a:ext cx="989538" cy="249395"/>
      </dsp:txXfrm>
    </dsp:sp>
    <dsp:sp modelId="{E48DE198-9727-414A-A2FA-91C08F5E14D9}">
      <dsp:nvSpPr>
        <dsp:cNvPr id="0" name=""/>
        <dsp:cNvSpPr/>
      </dsp:nvSpPr>
      <dsp:spPr>
        <a:xfrm>
          <a:off x="4533534" y="3399751"/>
          <a:ext cx="2375197" cy="1187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 মানুষের তৈরী উপাদান </a:t>
          </a:r>
          <a:endParaRPr lang="en-US" sz="2400" kern="1200" dirty="0"/>
        </a:p>
      </dsp:txBody>
      <dsp:txXfrm>
        <a:off x="4568318" y="3434535"/>
        <a:ext cx="2305629" cy="1118030"/>
      </dsp:txXfrm>
    </dsp:sp>
    <dsp:sp modelId="{1B987F25-D286-44D2-9160-2C455342EC90}">
      <dsp:nvSpPr>
        <dsp:cNvPr id="0" name=""/>
        <dsp:cNvSpPr/>
      </dsp:nvSpPr>
      <dsp:spPr>
        <a:xfrm rot="10800000">
          <a:off x="3139732" y="3785721"/>
          <a:ext cx="1238934" cy="4156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264430" y="3868853"/>
        <a:ext cx="989538" cy="249395"/>
      </dsp:txXfrm>
    </dsp:sp>
    <dsp:sp modelId="{7CF0B849-2F92-4204-88FD-CDAE3DC1637A}">
      <dsp:nvSpPr>
        <dsp:cNvPr id="0" name=""/>
        <dsp:cNvSpPr/>
      </dsp:nvSpPr>
      <dsp:spPr>
        <a:xfrm>
          <a:off x="609668" y="3399751"/>
          <a:ext cx="2375197" cy="11875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 উপাদান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4452" y="3434535"/>
        <a:ext cx="2305629" cy="1118030"/>
      </dsp:txXfrm>
    </dsp:sp>
    <dsp:sp modelId="{D7738EBA-C4C7-4AE4-9B6E-B1C650C6775D}">
      <dsp:nvSpPr>
        <dsp:cNvPr id="0" name=""/>
        <dsp:cNvSpPr/>
      </dsp:nvSpPr>
      <dsp:spPr>
        <a:xfrm rot="18000000">
          <a:off x="2158766" y="2086637"/>
          <a:ext cx="1238934" cy="41565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283464" y="2169769"/>
        <a:ext cx="989538" cy="249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1E304-3F62-4EFD-8E9D-F5268039D2D5}">
      <dsp:nvSpPr>
        <dsp:cNvPr id="0" name=""/>
        <dsp:cNvSpPr/>
      </dsp:nvSpPr>
      <dsp:spPr>
        <a:xfrm rot="16200000">
          <a:off x="1763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 পরিবেশ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5400000">
        <a:off x="1764" y="1727067"/>
        <a:ext cx="3241476" cy="1964531"/>
      </dsp:txXfrm>
    </dsp:sp>
    <dsp:sp modelId="{D11AACF4-CE6E-47C4-8376-4F57F97A90B5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মানুষের তৈরী পরিবেশ 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884761" y="1727068"/>
        <a:ext cx="3241476" cy="196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B38D8-DC5A-47D8-A2CA-D442E27ACB36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149B7-486E-42A9-BEB6-BFF41117F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চিত্র দেখিয়ে</a:t>
            </a:r>
            <a:r>
              <a:rPr lang="bn-BD" sz="2800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পাঠ্য বই অনুযায়ী পরিবেশ সম্পর্কে আলোচনা করবেন । 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149B7-486E-42A9-BEB6-BFF41117F5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চিত্রগুলো দেখিয়ে প্রাকৃতিক পরিবেশের আলোচনা করবেন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149B7-486E-42A9-BEB6-BFF41117F5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0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চিত্র দেখিয়ে মানুষের তৈরী পরিবেশ সম্পর্কে বর্ণনা করবেন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149B7-486E-42A9-BEB6-BFF41117F5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91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077-FE70-483E-9EFD-B04B13A56D2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80A-D967-4560-B968-A45596D32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077-FE70-483E-9EFD-B04B13A56D2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80A-D967-4560-B968-A45596D32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0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077-FE70-483E-9EFD-B04B13A56D2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80A-D967-4560-B968-A45596D32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077-FE70-483E-9EFD-B04B13A56D2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80A-D967-4560-B968-A45596D32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3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077-FE70-483E-9EFD-B04B13A56D2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80A-D967-4560-B968-A45596D32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6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077-FE70-483E-9EFD-B04B13A56D2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80A-D967-4560-B968-A45596D32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3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077-FE70-483E-9EFD-B04B13A56D2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80A-D967-4560-B968-A45596D32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7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077-FE70-483E-9EFD-B04B13A56D2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80A-D967-4560-B968-A45596D32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3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077-FE70-483E-9EFD-B04B13A56D2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80A-D967-4560-B968-A45596D32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1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077-FE70-483E-9EFD-B04B13A56D2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80A-D967-4560-B968-A45596D32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6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077-FE70-483E-9EFD-B04B13A56D2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80A-D967-4560-B968-A45596D32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7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EB077-FE70-483E-9EFD-B04B13A56D29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C880A-D967-4560-B968-A45596D32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2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katun01011992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914400"/>
            <a:ext cx="7543800" cy="1143000"/>
          </a:xfrm>
        </p:spPr>
        <p:txBody>
          <a:bodyPr/>
          <a:lstStyle/>
          <a:p>
            <a:r>
              <a:rPr lang="bn-BD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slide</a:t>
            </a:r>
            <a:r>
              <a:rPr lang="bn-BD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সম্মানিত শিক্ষকবৃন্দের জন্য </a:t>
            </a:r>
            <a:endParaRPr lang="en-US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26670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পাঠটি শ্রেণিকক্ষে </a:t>
            </a:r>
            <a:r>
              <a:rPr lang="bn-BD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প্রয়োজনীয় পরামর্শ ও দিক নির্দেশনা </a:t>
            </a:r>
            <a:r>
              <a:rPr lang="en-US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দেওয়া আছে।আশা করি উপস্থাপনের পূর্বে সম্মানিত শিক্ষকগণ </a:t>
            </a:r>
            <a:r>
              <a:rPr lang="en-US" sz="3600" b="1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দেখে নিবেন।পাশাপাশি নিজস্ব কলাকৌশল প্রয়োগ করবেন এবং পাঠ্যবই অনুসরণ করবেন।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221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4100" y="0"/>
            <a:ext cx="95758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032936"/>
              </p:ext>
            </p:extLst>
          </p:nvPr>
        </p:nvGraphicFramePr>
        <p:xfrm>
          <a:off x="1866900" y="12657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186495bna73841p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35101" y="381001"/>
            <a:ext cx="1443037" cy="1838841"/>
          </a:xfrm>
          <a:prstGeom prst="rect">
            <a:avLst/>
          </a:prstGeom>
        </p:spPr>
      </p:pic>
      <p:pic>
        <p:nvPicPr>
          <p:cNvPr id="5" name="Picture 4" descr="186495bna73841p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74101" y="190501"/>
            <a:ext cx="1443037" cy="183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9400" y="0"/>
            <a:ext cx="86741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8000" y="304800"/>
            <a:ext cx="288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28" y="1242091"/>
            <a:ext cx="8182372" cy="5436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5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500" y="0"/>
            <a:ext cx="87757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62" y="93916"/>
            <a:ext cx="5298008" cy="3525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30" y="3136900"/>
            <a:ext cx="5876345" cy="3616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81300" y="850900"/>
            <a:ext cx="11303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7100" y="5092700"/>
            <a:ext cx="104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3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9094" y="0"/>
            <a:ext cx="89789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8050" y="381000"/>
            <a:ext cx="3302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তৈরী পরিবেশ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21" y="1613475"/>
            <a:ext cx="8736577" cy="491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186495bna73841p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7440" y="0"/>
            <a:ext cx="1146132" cy="1460499"/>
          </a:xfrm>
          <a:prstGeom prst="rect">
            <a:avLst/>
          </a:prstGeom>
        </p:spPr>
      </p:pic>
      <p:pic>
        <p:nvPicPr>
          <p:cNvPr id="8" name="Picture 7" descr="186495bna73841p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5640" y="6350"/>
            <a:ext cx="1146132" cy="14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9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0"/>
            <a:ext cx="87122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1725255"/>
            <a:ext cx="4038601" cy="4092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950859"/>
            <a:ext cx="4699000" cy="364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 descr="186495bna73841p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41770" y="71862"/>
            <a:ext cx="991360" cy="1263275"/>
          </a:xfrm>
          <a:prstGeom prst="rect">
            <a:avLst/>
          </a:prstGeom>
        </p:spPr>
      </p:pic>
      <p:pic>
        <p:nvPicPr>
          <p:cNvPr id="7" name="Picture 6" descr="186495bna73841p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420" y="114399"/>
            <a:ext cx="991360" cy="1263275"/>
          </a:xfrm>
          <a:prstGeom prst="rect">
            <a:avLst/>
          </a:prstGeom>
        </p:spPr>
      </p:pic>
      <p:pic>
        <p:nvPicPr>
          <p:cNvPr id="8" name="Picture 7" descr="186495bna73841p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77760" y="152400"/>
            <a:ext cx="991360" cy="12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3988" y="-97885"/>
            <a:ext cx="90297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0234" y="815976"/>
            <a:ext cx="210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186495bna73841p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5491" y="431513"/>
            <a:ext cx="1101284" cy="1403350"/>
          </a:xfrm>
          <a:prstGeom prst="rect">
            <a:avLst/>
          </a:prstGeom>
        </p:spPr>
      </p:pic>
      <p:pic>
        <p:nvPicPr>
          <p:cNvPr id="5" name="Picture 4" descr="186495bna73841p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773" y="348964"/>
            <a:ext cx="1166065" cy="1485899"/>
          </a:xfrm>
          <a:prstGeom prst="rect">
            <a:avLst/>
          </a:prstGeom>
        </p:spPr>
      </p:pic>
      <p:pic>
        <p:nvPicPr>
          <p:cNvPr id="6" name="Picture 5" descr="186495bna73841p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70815" y="348964"/>
            <a:ext cx="1101284" cy="1403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6229" y="846753"/>
            <a:ext cx="22225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২ মিনিট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0387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 কী তা বল । </a:t>
            </a:r>
          </a:p>
        </p:txBody>
      </p:sp>
    </p:spTree>
    <p:extLst>
      <p:ext uri="{BB962C8B-B14F-4D97-AF65-F5344CB8AC3E}">
        <p14:creationId xmlns:p14="http://schemas.microsoft.com/office/powerpoint/2010/main" val="4113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31900" y="0"/>
            <a:ext cx="93599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8562" y="60267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0100" y="583627"/>
            <a:ext cx="547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পাশে ঠিক চিহ্ন দাও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8562" y="2184400"/>
            <a:ext cx="683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কোনটি প্রাকৃতিক পরিবেশের উপাদান ? </a:t>
            </a:r>
          </a:p>
          <a:p>
            <a:r>
              <a:rPr lang="bn-BD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ক.গাছ                      খ.টেবিল </a:t>
            </a:r>
          </a:p>
          <a:p>
            <a:r>
              <a:rPr lang="bn-BD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গ.কলম                     ঘ.চেয়ার </a:t>
            </a:r>
          </a:p>
          <a:p>
            <a:r>
              <a:rPr lang="bn-BD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২/ কোনটি মানুষের তৈরী উপাদান ?</a:t>
            </a:r>
          </a:p>
          <a:p>
            <a:r>
              <a:rPr lang="bn-BD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ক.পাখি                     খ.পাহাড় </a:t>
            </a: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গ.মাছ                       ঘ.ঘরবাড়ি  </a:t>
            </a:r>
          </a:p>
        </p:txBody>
      </p:sp>
      <p:pic>
        <p:nvPicPr>
          <p:cNvPr id="6" name="Picture 5" descr="186495bna73841p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8562" y="279402"/>
            <a:ext cx="867075" cy="1104900"/>
          </a:xfrm>
          <a:prstGeom prst="rect">
            <a:avLst/>
          </a:prstGeom>
        </p:spPr>
      </p:pic>
      <p:pic>
        <p:nvPicPr>
          <p:cNvPr id="8" name="Picture 7" descr="186495bna73841p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6725" y="209408"/>
            <a:ext cx="867075" cy="1104900"/>
          </a:xfrm>
          <a:prstGeom prst="rect">
            <a:avLst/>
          </a:prstGeom>
        </p:spPr>
      </p:pic>
      <p:pic>
        <p:nvPicPr>
          <p:cNvPr id="9" name="Picture 8" descr="186495bna73841p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1487" y="342616"/>
            <a:ext cx="867075" cy="1104900"/>
          </a:xfrm>
          <a:prstGeom prst="rect">
            <a:avLst/>
          </a:prstGeom>
        </p:spPr>
      </p:pic>
      <p:sp>
        <p:nvSpPr>
          <p:cNvPr id="10" name="L-Shape 9"/>
          <p:cNvSpPr/>
          <p:nvPr/>
        </p:nvSpPr>
        <p:spPr>
          <a:xfrm rot="19579566">
            <a:off x="2916083" y="2583050"/>
            <a:ext cx="850900" cy="406400"/>
          </a:xfrm>
          <a:prstGeom prst="corner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-Shape 10"/>
          <p:cNvSpPr/>
          <p:nvPr/>
        </p:nvSpPr>
        <p:spPr>
          <a:xfrm rot="19579566">
            <a:off x="5856142" y="4623185"/>
            <a:ext cx="850900" cy="406400"/>
          </a:xfrm>
          <a:prstGeom prst="corner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0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0"/>
            <a:ext cx="88773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16" y="196850"/>
            <a:ext cx="8619067" cy="646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965700" y="457200"/>
            <a:ext cx="208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6100" y="5105400"/>
            <a:ext cx="805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চারপাশে কোনটি প্রাকৃতিক এবং মানুষের তৈরী উপাদান তা নিয়ে একটি ছক আঁক । 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8300" y="0"/>
            <a:ext cx="86741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85" y="330200"/>
            <a:ext cx="8600815" cy="568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006850" y="2528669"/>
            <a:ext cx="393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1723" y="2967335"/>
            <a:ext cx="524855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5400" b="1" cap="none" spc="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ক্লাশের সবাইকে ধন্যবাদ</a:t>
            </a:r>
            <a:endParaRPr lang="en-US" sz="54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82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415" y="800100"/>
            <a:ext cx="8327360" cy="56848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05200" y="304800"/>
            <a:ext cx="55626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54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ক্লাসের সবাইকে শুভেচ্ছা </a:t>
            </a:r>
            <a:endParaRPr lang="en-US" sz="54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186495bna73841p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1" y="1"/>
            <a:ext cx="1443037" cy="1838841"/>
          </a:xfrm>
          <a:prstGeom prst="rect">
            <a:avLst/>
          </a:prstGeom>
        </p:spPr>
      </p:pic>
      <p:pic>
        <p:nvPicPr>
          <p:cNvPr id="10" name="Picture 9" descr="186495bna73841p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67801" y="1"/>
            <a:ext cx="1443037" cy="1838841"/>
          </a:xfrm>
          <a:prstGeom prst="rect">
            <a:avLst/>
          </a:prstGeom>
        </p:spPr>
      </p:pic>
      <p:pic>
        <p:nvPicPr>
          <p:cNvPr id="11" name="Picture 10" descr="186495bna73841p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1" y="5019160"/>
            <a:ext cx="1443037" cy="1838841"/>
          </a:xfrm>
          <a:prstGeom prst="rect">
            <a:avLst/>
          </a:prstGeom>
        </p:spPr>
      </p:pic>
      <p:pic>
        <p:nvPicPr>
          <p:cNvPr id="12" name="Picture 11" descr="186495bna73841p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1601" y="5019160"/>
            <a:ext cx="1443037" cy="183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2312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6210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4400" y="304800"/>
            <a:ext cx="20574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54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124200"/>
            <a:ext cx="4495800" cy="30469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সালমা খাতুন 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কাইচাপুর সিনিয়র আলিম মাদ্রাসা </a:t>
            </a: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০১৭১০-৪০৩৯৯৫</a:t>
            </a:r>
          </a:p>
          <a:p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2"/>
              </a:rPr>
              <a:t>katun01011992@gmail.com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286001"/>
            <a:ext cx="24384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9000" y="2209801"/>
            <a:ext cx="243840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b="1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00" y="2895600"/>
            <a:ext cx="2971800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শ্রেণিঃতৃতীয়  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বিষয়ঃবিজ্ঞান 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অধ্যায়ঃএক  </a:t>
            </a:r>
            <a:endParaRPr lang="bn-BD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সময়ঃ৫০মিনিট </a:t>
            </a:r>
          </a:p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তারিখঃ১২.০১.২০১৬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52400"/>
            <a:ext cx="1981200" cy="1981200"/>
          </a:xfrm>
          <a:prstGeom prst="rect">
            <a:avLst/>
          </a:prstGeom>
        </p:spPr>
      </p:pic>
      <p:pic>
        <p:nvPicPr>
          <p:cNvPr id="17" name="Picture 16" descr="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152400"/>
            <a:ext cx="1981200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17882"/>
            <a:ext cx="2286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47835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92300" y="0"/>
            <a:ext cx="8521700" cy="6743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6568" y="317499"/>
            <a:ext cx="312420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ছবিগুলো দেখি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37" y="609886"/>
            <a:ext cx="4424212" cy="2944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049" y="3261611"/>
            <a:ext cx="4090987" cy="3276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50" y="165100"/>
            <a:ext cx="4848591" cy="647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43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09140" y="0"/>
            <a:ext cx="8420100" cy="6858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1900" y="5743287"/>
            <a:ext cx="37592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কী মনে হল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0" y="438150"/>
            <a:ext cx="7640320" cy="477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052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5200" y="-1"/>
            <a:ext cx="8394700" cy="67696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694" y="117776"/>
            <a:ext cx="8371206" cy="6397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3390900" y="272335"/>
            <a:ext cx="3302000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পরিবেশ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3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47800" y="0"/>
            <a:ext cx="8991600" cy="685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26000" y="368300"/>
            <a:ext cx="180340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417607"/>
              </p:ext>
            </p:extLst>
          </p:nvPr>
        </p:nvGraphicFramePr>
        <p:xfrm>
          <a:off x="2159000" y="1816100"/>
          <a:ext cx="6946900" cy="4715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70300" y="1059765"/>
            <a:ext cx="345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-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86495bna73841p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888285" y="173573"/>
            <a:ext cx="1166065" cy="1485899"/>
          </a:xfrm>
          <a:prstGeom prst="rect">
            <a:avLst/>
          </a:prstGeom>
        </p:spPr>
      </p:pic>
      <p:pic>
        <p:nvPicPr>
          <p:cNvPr id="7" name="Picture 6" descr="186495bna73841p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24467" y="186847"/>
            <a:ext cx="1166065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5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85900" y="0"/>
            <a:ext cx="92456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1658911"/>
            <a:ext cx="8966200" cy="50466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99100" y="508000"/>
            <a:ext cx="18796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400" y="0"/>
            <a:ext cx="91821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76792992"/>
              </p:ext>
            </p:extLst>
          </p:nvPr>
        </p:nvGraphicFramePr>
        <p:xfrm>
          <a:off x="1968500" y="313267"/>
          <a:ext cx="7518400" cy="458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11400" y="58039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পরিবেশকে এর উপাদান অনুযায়ী দু’ভাবে ভাগ করা যায়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21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228</Words>
  <Application>Microsoft Office PowerPoint</Application>
  <PresentationFormat>Widescreen</PresentationFormat>
  <Paragraphs>58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এই slideটি সম্মানিত শিক্ষকবৃন্দের জন্য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এই slideটি সম্মানিত শিক্ষকবৃন্দের জন্য </dc:title>
  <dc:creator>LAB-15</dc:creator>
  <cp:lastModifiedBy>LAB-15</cp:lastModifiedBy>
  <cp:revision>44</cp:revision>
  <dcterms:created xsi:type="dcterms:W3CDTF">2017-01-08T08:19:35Z</dcterms:created>
  <dcterms:modified xsi:type="dcterms:W3CDTF">2017-01-12T11:18:41Z</dcterms:modified>
</cp:coreProperties>
</file>